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4"/>
  </p:normalViewPr>
  <p:slideViewPr>
    <p:cSldViewPr snapToGrid="0" snapToObjects="1">
      <p:cViewPr varScale="1">
        <p:scale>
          <a:sx n="60" d="100"/>
          <a:sy n="60" d="100"/>
        </p:scale>
        <p:origin x="25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6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109B-B6DB-694E-8D92-CCB916DE151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C68D-44D1-5C4E-9FC7-CCDDEC06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02A61-93F3-5B40-A324-B9005985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279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76854-27A8-9A41-B6A7-3BA9A23D4DBA}"/>
              </a:ext>
            </a:extLst>
          </p:cNvPr>
          <p:cNvSpPr txBox="1"/>
          <p:nvPr/>
        </p:nvSpPr>
        <p:spPr>
          <a:xfrm>
            <a:off x="446567" y="3444949"/>
            <a:ext cx="589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Placeholder for Name &amp; Current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E5362-FDD8-2B44-9250-8DAE030F2F9C}"/>
              </a:ext>
            </a:extLst>
          </p:cNvPr>
          <p:cNvSpPr txBox="1"/>
          <p:nvPr/>
        </p:nvSpPr>
        <p:spPr>
          <a:xfrm>
            <a:off x="276446" y="3845059"/>
            <a:ext cx="384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GAA player you admire most?: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dolore magna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3E007C5E-0DDF-C549-9780-428AEE787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956" y="3938654"/>
            <a:ext cx="1917700" cy="1854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F90DAA-B7C9-9848-AB02-5B2734863A0B}"/>
              </a:ext>
            </a:extLst>
          </p:cNvPr>
          <p:cNvSpPr txBox="1"/>
          <p:nvPr/>
        </p:nvSpPr>
        <p:spPr>
          <a:xfrm>
            <a:off x="276446" y="4537556"/>
            <a:ext cx="384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 TV programme?: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3FB0E-7549-B84D-B844-5D8BBC93BBF2}"/>
              </a:ext>
            </a:extLst>
          </p:cNvPr>
          <p:cNvSpPr txBox="1"/>
          <p:nvPr/>
        </p:nvSpPr>
        <p:spPr>
          <a:xfrm>
            <a:off x="276446" y="5950815"/>
            <a:ext cx="384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skill do you practice most?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E0480-D437-D04A-89E4-5729B889285C}"/>
              </a:ext>
            </a:extLst>
          </p:cNvPr>
          <p:cNvSpPr txBox="1"/>
          <p:nvPr/>
        </p:nvSpPr>
        <p:spPr>
          <a:xfrm>
            <a:off x="276446" y="4860721"/>
            <a:ext cx="384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 Food?: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E62586-9E05-BF48-B5E9-2D14086C7F45}"/>
              </a:ext>
            </a:extLst>
          </p:cNvPr>
          <p:cNvSpPr txBox="1"/>
          <p:nvPr/>
        </p:nvSpPr>
        <p:spPr>
          <a:xfrm>
            <a:off x="276446" y="5489150"/>
            <a:ext cx="384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 Holiday Destination?: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F1316-DF31-7749-8143-B51833383871}"/>
              </a:ext>
            </a:extLst>
          </p:cNvPr>
          <p:cNvSpPr txBox="1"/>
          <p:nvPr/>
        </p:nvSpPr>
        <p:spPr>
          <a:xfrm>
            <a:off x="276446" y="5185505"/>
            <a:ext cx="384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 Other Sport?: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48C16-1DB1-8A4B-9837-A388784CFCE0}"/>
              </a:ext>
            </a:extLst>
          </p:cNvPr>
          <p:cNvSpPr txBox="1"/>
          <p:nvPr/>
        </p:nvSpPr>
        <p:spPr>
          <a:xfrm>
            <a:off x="276446" y="8677831"/>
            <a:ext cx="384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win the lotto what would you buy?: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138FD-4A91-6348-B6D8-85863D960B07}"/>
              </a:ext>
            </a:extLst>
          </p:cNvPr>
          <p:cNvSpPr txBox="1"/>
          <p:nvPr/>
        </p:nvSpPr>
        <p:spPr>
          <a:xfrm>
            <a:off x="276446" y="8032811"/>
            <a:ext cx="384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Superpower you would most like to have?: 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55C84-6473-0349-8316-8B83CAAB847F}"/>
              </a:ext>
            </a:extLst>
          </p:cNvPr>
          <p:cNvSpPr txBox="1"/>
          <p:nvPr/>
        </p:nvSpPr>
        <p:spPr>
          <a:xfrm>
            <a:off x="276446" y="6742771"/>
            <a:ext cx="384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advice would you give to other </a:t>
            </a:r>
            <a:r>
              <a:rPr lang="en-IE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Midelton</a:t>
            </a:r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players?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52722-E9C4-4643-822A-055D76CCC55B}"/>
              </a:ext>
            </a:extLst>
          </p:cNvPr>
          <p:cNvSpPr txBox="1"/>
          <p:nvPr/>
        </p:nvSpPr>
        <p:spPr>
          <a:xfrm>
            <a:off x="276446" y="6254460"/>
            <a:ext cx="384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5 words or less, what does </a:t>
            </a:r>
            <a:r>
              <a:rPr lang="en-IE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Midleton</a:t>
            </a:r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GAA mean to you?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DEA9F-710E-5D4D-90CB-385FFA9590BB}"/>
              </a:ext>
            </a:extLst>
          </p:cNvPr>
          <p:cNvSpPr txBox="1"/>
          <p:nvPr/>
        </p:nvSpPr>
        <p:spPr>
          <a:xfrm>
            <a:off x="276446" y="7387791"/>
            <a:ext cx="384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advice would you give to your coaches? 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7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206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Hogan</dc:creator>
  <cp:lastModifiedBy>Tracy Brohan</cp:lastModifiedBy>
  <cp:revision>6</cp:revision>
  <dcterms:created xsi:type="dcterms:W3CDTF">2020-04-18T10:03:02Z</dcterms:created>
  <dcterms:modified xsi:type="dcterms:W3CDTF">2020-04-20T14:16:06Z</dcterms:modified>
</cp:coreProperties>
</file>